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91" r:id="rId4"/>
    <p:sldId id="293" r:id="rId5"/>
    <p:sldId id="294" r:id="rId6"/>
    <p:sldId id="295" r:id="rId7"/>
    <p:sldId id="296" r:id="rId8"/>
    <p:sldId id="299" r:id="rId9"/>
    <p:sldId id="298" r:id="rId10"/>
    <p:sldId id="297" r:id="rId11"/>
    <p:sldId id="300" r:id="rId12"/>
    <p:sldId id="30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and Reduce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4305409" cy="14945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−28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+48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−40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+48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4305409" cy="1494512"/>
              </a:xfrm>
              <a:prstGeom prst="rect">
                <a:avLst/>
              </a:prstGeom>
              <a:blipFill>
                <a:blip r:embed="rId2"/>
                <a:stretch>
                  <a:fillRect r="-142" b="-5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2609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F57E75-B28D-4135-96D9-51071D2BE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7" y="1000107"/>
            <a:ext cx="8803977" cy="527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079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51A3BB-66C9-4C79-AD1E-331F03E0D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65" y="1007988"/>
            <a:ext cx="7979523" cy="509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70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0934" y="-106505"/>
            <a:ext cx="10370127" cy="10844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Rational Expressions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880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7355BD-134C-4C9D-B81D-A1A84F2E50CD}"/>
              </a:ext>
            </a:extLst>
          </p:cNvPr>
          <p:cNvSpPr txBox="1"/>
          <p:nvPr/>
        </p:nvSpPr>
        <p:spPr>
          <a:xfrm>
            <a:off x="121224" y="977900"/>
            <a:ext cx="1194954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Completely Factor the Numerator and Denominator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a GCF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Binomial, Check for a Difference of Two Squares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Trinomial, Check for Factors of C that Combing to B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685800">
              <a:buFont typeface="+mj-lt"/>
              <a:buAutoNum type="arabicPeriod"/>
            </a:pPr>
            <a:r>
              <a:rPr 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Cancel All Matching Terms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1369869" y="1047341"/>
                <a:ext cx="3356262" cy="11667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−16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869" y="1047341"/>
                <a:ext cx="3356262" cy="1166794"/>
              </a:xfrm>
              <a:prstGeom prst="rect">
                <a:avLst/>
              </a:prstGeom>
              <a:blipFill>
                <a:blip r:embed="rId2"/>
                <a:stretch>
                  <a:fillRect b="-5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56303B-E9DE-4D84-BDCD-447ABE4BE279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096000" y="893363"/>
            <a:ext cx="0" cy="546587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EBB7CE-6DD2-4F57-A75B-8DE0AC8EC8DD}"/>
                  </a:ext>
                </a:extLst>
              </p:cNvPr>
              <p:cNvSpPr txBox="1"/>
              <p:nvPr/>
            </p:nvSpPr>
            <p:spPr>
              <a:xfrm>
                <a:off x="8459333" y="1169106"/>
                <a:ext cx="1865767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+21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−49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EBB7CE-6DD2-4F57-A75B-8DE0AC8EC8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9333" y="1169106"/>
                <a:ext cx="1865767" cy="1156470"/>
              </a:xfrm>
              <a:prstGeom prst="rect">
                <a:avLst/>
              </a:prstGeom>
              <a:blipFill>
                <a:blip r:embed="rId3"/>
                <a:stretch>
                  <a:fillRect r="-654" b="-5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486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556106" y="1175584"/>
                <a:ext cx="2819875" cy="1667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06" y="1175584"/>
                <a:ext cx="2819875" cy="1667444"/>
              </a:xfrm>
              <a:prstGeom prst="rect">
                <a:avLst/>
              </a:prstGeom>
              <a:blipFill>
                <a:blip r:embed="rId2"/>
                <a:stretch>
                  <a:fillRect r="-432"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2429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556106" y="1175584"/>
                <a:ext cx="3233386" cy="1809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06" y="1175584"/>
                <a:ext cx="3233386" cy="1809470"/>
              </a:xfrm>
              <a:prstGeom prst="rect">
                <a:avLst/>
              </a:prstGeom>
              <a:blipFill>
                <a:blip r:embed="rId2"/>
                <a:stretch>
                  <a:fillRect r="-188" b="-50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98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3622530" cy="1482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+12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3622530" cy="1482201"/>
              </a:xfrm>
              <a:prstGeom prst="rect">
                <a:avLst/>
              </a:prstGeom>
              <a:blipFill>
                <a:blip r:embed="rId2"/>
                <a:stretch>
                  <a:fillRect r="-168" b="-5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0319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3622530" cy="1482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−28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−9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3622530" cy="1482201"/>
              </a:xfrm>
              <a:prstGeom prst="rect">
                <a:avLst/>
              </a:prstGeom>
              <a:blipFill>
                <a:blip r:embed="rId2"/>
                <a:stretch>
                  <a:fillRect r="-168"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3382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4341830" cy="16132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−33</m:t>
                          </m:r>
                        </m:num>
                        <m:den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+11)(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4341830" cy="1613262"/>
              </a:xfrm>
              <a:prstGeom prst="rect">
                <a:avLst/>
              </a:prstGeom>
              <a:blipFill>
                <a:blip r:embed="rId2"/>
                <a:stretch>
                  <a:fillRect r="-281" b="-5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890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4305409" cy="14069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5(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−28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4305409" cy="1406924"/>
              </a:xfrm>
              <a:prstGeom prst="rect">
                <a:avLst/>
              </a:prstGeom>
              <a:blipFill>
                <a:blip r:embed="rId2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36365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74</Words>
  <Application>Microsoft Office PowerPoint</Application>
  <PresentationFormat>Widescreen</PresentationFormat>
  <Paragraphs>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Retrospect</vt:lpstr>
      <vt:lpstr>Unit 3 Simplify and Reduce</vt:lpstr>
      <vt:lpstr>Simplifying Rational Expressions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29</cp:revision>
  <dcterms:created xsi:type="dcterms:W3CDTF">2018-08-29T02:57:50Z</dcterms:created>
  <dcterms:modified xsi:type="dcterms:W3CDTF">2019-09-02T02:40:56Z</dcterms:modified>
</cp:coreProperties>
</file>